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3033712"/>
            <a:ext cx="106489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7344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347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443312"/>
            <a:ext cx="10729192" cy="1814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470945"/>
            <a:ext cx="460851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933" y="5479057"/>
            <a:ext cx="2635795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38350"/>
            <a:ext cx="117062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1019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585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060848"/>
            <a:ext cx="7848872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509120"/>
            <a:ext cx="1111453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6034"/>
            <a:ext cx="5181600" cy="142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28800"/>
            <a:ext cx="11620500" cy="4810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429309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85912"/>
            <a:ext cx="107537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1008"/>
            <a:ext cx="201622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14487"/>
            <a:ext cx="117729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534841"/>
            <a:ext cx="185400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700" y="4437112"/>
            <a:ext cx="2995051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4437112"/>
            <a:ext cx="224370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299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077072"/>
            <a:ext cx="201622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19312"/>
            <a:ext cx="116490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775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218" y="2204864"/>
            <a:ext cx="366758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218" y="3616975"/>
            <a:ext cx="4099630" cy="676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218" y="4415628"/>
            <a:ext cx="8060070" cy="676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218" y="5364752"/>
            <a:ext cx="11012398" cy="1386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28737"/>
            <a:ext cx="116586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061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62100"/>
            <a:ext cx="108585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564904"/>
            <a:ext cx="280831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281" y="4466957"/>
            <a:ext cx="2808783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16708" y="4466957"/>
            <a:ext cx="321579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775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95500"/>
            <a:ext cx="108108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19300"/>
            <a:ext cx="107442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3726" y="3933056"/>
            <a:ext cx="178243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552575"/>
            <a:ext cx="101631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73016"/>
            <a:ext cx="223224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85925"/>
            <a:ext cx="117157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17032"/>
            <a:ext cx="266429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0500" r="43283"/>
          <a:stretch/>
        </p:blipFill>
        <p:spPr>
          <a:xfrm>
            <a:off x="263353" y="1196752"/>
            <a:ext cx="5688632" cy="7578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3726" y="1340768"/>
            <a:ext cx="5388645" cy="53575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525" y="2132856"/>
            <a:ext cx="433387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6018" y="1340768"/>
            <a:ext cx="5876263" cy="5357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99155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351"/>
            <a:ext cx="116776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5719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00200"/>
            <a:ext cx="116586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7735"/>
            <a:ext cx="115728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3543"/>
            <a:ext cx="116776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76872"/>
            <a:ext cx="252028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515719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7197" y="515719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85975"/>
            <a:ext cx="116967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89535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0458" y="1916832"/>
            <a:ext cx="331373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636912"/>
            <a:ext cx="9793088" cy="2479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2025-12-17T12:21:02Z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